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1"/>
  </p:notesMasterIdLst>
  <p:sldIdLst>
    <p:sldId id="261" r:id="rId5"/>
    <p:sldId id="266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2/25/2020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2/25/2020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2/25/2020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6916" y="1976543"/>
            <a:ext cx="7652279" cy="169296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Perangkat</a:t>
            </a:r>
            <a:r>
              <a:rPr lang="en-US" sz="3600" dirty="0"/>
              <a:t> </a:t>
            </a:r>
            <a:r>
              <a:rPr lang="en-US" sz="3600" dirty="0" err="1"/>
              <a:t>iot</a:t>
            </a:r>
            <a:r>
              <a:rPr lang="en-US" sz="3600" dirty="0"/>
              <a:t> </a:t>
            </a:r>
            <a:r>
              <a:rPr lang="en-US" sz="3600" dirty="0" err="1"/>
              <a:t>kelembaban</a:t>
            </a:r>
            <a:r>
              <a:rPr lang="en-US" sz="3600" dirty="0"/>
              <a:t> dan temperature </a:t>
            </a:r>
            <a:r>
              <a:rPr lang="en-US" sz="3600" dirty="0" err="1"/>
              <a:t>udara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7103" y="3806821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storage local dan internet 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A18F-5814-41DC-A04F-3108A930C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4177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Cara </a:t>
            </a:r>
            <a:r>
              <a:rPr lang="en-US" sz="8000" dirty="0" err="1"/>
              <a:t>kerja</a:t>
            </a:r>
            <a:r>
              <a:rPr lang="en-US" sz="8000" dirty="0"/>
              <a:t> </a:t>
            </a:r>
            <a:r>
              <a:rPr lang="en-US" sz="8000" dirty="0" err="1"/>
              <a:t>sistem</a:t>
            </a:r>
            <a:endParaRPr lang="en-ID" sz="8000" dirty="0"/>
          </a:p>
        </p:txBody>
      </p:sp>
    </p:spTree>
    <p:extLst>
      <p:ext uri="{BB962C8B-B14F-4D97-AF65-F5344CB8AC3E}">
        <p14:creationId xmlns:p14="http://schemas.microsoft.com/office/powerpoint/2010/main" val="304689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SENSOR DAN MODUL YANG DIPAKAI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DHT11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RTC i2C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Modul SD card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Esp8266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Bluetooth </a:t>
            </a:r>
            <a:r>
              <a:rPr lang="en-US" sz="1600" dirty="0" err="1"/>
              <a:t>modul</a:t>
            </a:r>
            <a:r>
              <a:rPr lang="en-US" sz="1600" dirty="0"/>
              <a:t>  HC-05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1026" name="Picture 2" descr="Hasil gambar untuk dht 11">
            <a:extLst>
              <a:ext uri="{FF2B5EF4-FFF2-40B4-BE49-F238E27FC236}">
                <a16:creationId xmlns:a16="http://schemas.microsoft.com/office/drawing/2014/main" id="{C1210946-F75C-4265-86FA-29D7B5ECC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745" y="916307"/>
            <a:ext cx="2154236" cy="215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sil gambar untuk modul sd card arduino">
            <a:extLst>
              <a:ext uri="{FF2B5EF4-FFF2-40B4-BE49-F238E27FC236}">
                <a16:creationId xmlns:a16="http://schemas.microsoft.com/office/drawing/2014/main" id="{07DF8F1D-2F5E-4C78-B297-69095577B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881" y="916306"/>
            <a:ext cx="2154237" cy="215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sil gambar untuk rtc i2c">
            <a:extLst>
              <a:ext uri="{FF2B5EF4-FFF2-40B4-BE49-F238E27FC236}">
                <a16:creationId xmlns:a16="http://schemas.microsoft.com/office/drawing/2014/main" id="{5EDE5DDA-8EC3-4F4C-A7E2-9CAB51935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6" y="306768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asil gambar untuk esp8266">
            <a:extLst>
              <a:ext uri="{FF2B5EF4-FFF2-40B4-BE49-F238E27FC236}">
                <a16:creationId xmlns:a16="http://schemas.microsoft.com/office/drawing/2014/main" id="{62024C61-EC44-48FC-A8B3-FFCC17511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54" y="306768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asil gambar untuk bluetooth modul arduino">
            <a:extLst>
              <a:ext uri="{FF2B5EF4-FFF2-40B4-BE49-F238E27FC236}">
                <a16:creationId xmlns:a16="http://schemas.microsoft.com/office/drawing/2014/main" id="{A574E0EA-70D6-4C69-B760-5D3ABF1B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916942"/>
            <a:ext cx="2154236" cy="215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79ABD-176F-44FC-B717-545228FAA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92A9F-60EB-4843-BD71-4AEA30250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mengirimkan</a:t>
            </a:r>
            <a:r>
              <a:rPr lang="en-US" dirty="0"/>
              <a:t> data </a:t>
            </a:r>
            <a:r>
              <a:rPr lang="en-US" dirty="0" err="1"/>
              <a:t>hasil</a:t>
            </a:r>
            <a:r>
              <a:rPr lang="en-US" dirty="0"/>
              <a:t> sensor dht-11 dan RTC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data </a:t>
            </a:r>
            <a:r>
              <a:rPr lang="en-US" dirty="0" err="1"/>
              <a:t>kelembaban</a:t>
            </a:r>
            <a:r>
              <a:rPr lang="en-US" dirty="0"/>
              <a:t> dan </a:t>
            </a:r>
            <a:r>
              <a:rPr lang="en-US" dirty="0" err="1"/>
              <a:t>suhu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data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.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dimasukan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storage local, dan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tersambung</a:t>
            </a:r>
            <a:r>
              <a:rPr lang="en-US" dirty="0"/>
              <a:t> internet, </a:t>
            </a:r>
            <a:r>
              <a:rPr lang="en-US" dirty="0" err="1"/>
              <a:t>mengirimkan</a:t>
            </a:r>
            <a:r>
              <a:rPr lang="en-US" dirty="0"/>
              <a:t> data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platform database </a:t>
            </a:r>
            <a:r>
              <a:rPr lang="en-US" dirty="0" err="1"/>
              <a:t>iot</a:t>
            </a:r>
            <a:r>
              <a:rPr lang="en-US" dirty="0"/>
              <a:t> dan </a:t>
            </a:r>
            <a:r>
              <a:rPr lang="en-US" dirty="0" err="1"/>
              <a:t>mengirimkan</a:t>
            </a:r>
            <a:r>
              <a:rPr lang="en-US" dirty="0"/>
              <a:t> info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android app.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50856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B3FC-5DA7-43BC-B4D7-8C717913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</a:t>
            </a:r>
            <a:r>
              <a:rPr lang="en-US" dirty="0" err="1"/>
              <a:t>Berhasil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628AD-5CF5-45F5-9495-736FDB600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 </a:t>
            </a:r>
            <a:r>
              <a:rPr lang="en-US" dirty="0" err="1"/>
              <a:t>terbaca</a:t>
            </a:r>
            <a:r>
              <a:rPr lang="en-US" dirty="0"/>
              <a:t> dht11 dan RTC</a:t>
            </a:r>
          </a:p>
          <a:p>
            <a:r>
              <a:rPr lang="en-US" dirty="0"/>
              <a:t>Storage local </a:t>
            </a:r>
            <a:r>
              <a:rPr lang="en-US" dirty="0" err="1"/>
              <a:t>terupdate</a:t>
            </a:r>
            <a:r>
              <a:rPr lang="en-US" dirty="0"/>
              <a:t> dan </a:t>
            </a:r>
            <a:r>
              <a:rPr lang="en-US" dirty="0" err="1"/>
              <a:t>tersimpan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80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AF90-8D57-47BF-BD77-520E9189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</a:t>
            </a:r>
            <a:r>
              <a:rPr lang="en-US" dirty="0" err="1"/>
              <a:t>gagal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31A99-4D1D-46FF-B91F-EA9C2961C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Mengirim</a:t>
            </a:r>
            <a:r>
              <a:rPr lang="en-US" dirty="0"/>
              <a:t> data </a:t>
            </a:r>
            <a:r>
              <a:rPr lang="en-US" dirty="0" err="1"/>
              <a:t>hasil</a:t>
            </a:r>
            <a:r>
              <a:rPr lang="en-US" dirty="0"/>
              <a:t> sensor </a:t>
            </a:r>
            <a:r>
              <a:rPr lang="en-US" dirty="0" err="1"/>
              <a:t>ke</a:t>
            </a:r>
            <a:r>
              <a:rPr lang="en-US" dirty="0"/>
              <a:t> android app </a:t>
            </a:r>
            <a:r>
              <a:rPr lang="en-US" dirty="0" err="1"/>
              <a:t>menggunakan</a:t>
            </a:r>
            <a:r>
              <a:rPr lang="en-US" dirty="0"/>
              <a:t> Bluetooth</a:t>
            </a:r>
          </a:p>
          <a:p>
            <a:r>
              <a:rPr lang="en-US" dirty="0" err="1"/>
              <a:t>Mengirim</a:t>
            </a:r>
            <a:r>
              <a:rPr lang="en-US" dirty="0"/>
              <a:t> data </a:t>
            </a:r>
            <a:r>
              <a:rPr lang="en-US" dirty="0" err="1"/>
              <a:t>hasil</a:t>
            </a:r>
            <a:r>
              <a:rPr lang="en-US" dirty="0"/>
              <a:t> sensor </a:t>
            </a:r>
            <a:r>
              <a:rPr lang="en-US" dirty="0" err="1"/>
              <a:t>ke</a:t>
            </a:r>
            <a:r>
              <a:rPr lang="en-US" dirty="0"/>
              <a:t> platform </a:t>
            </a:r>
            <a:r>
              <a:rPr lang="en-US" dirty="0" err="1"/>
              <a:t>iot</a:t>
            </a:r>
            <a:endParaRPr lang="en-US" dirty="0"/>
          </a:p>
          <a:p>
            <a:r>
              <a:rPr lang="en-US" dirty="0"/>
              <a:t>Android app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dibuat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725639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113</Words>
  <Application>Microsoft Office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Tw Cen MT</vt:lpstr>
      <vt:lpstr>Circuit</vt:lpstr>
      <vt:lpstr>Perangkat iot kelembaban dan temperature udara</vt:lpstr>
      <vt:lpstr>Cara kerja sistem</vt:lpstr>
      <vt:lpstr>SENSOR DAN MODUL YANG DIPAKAI</vt:lpstr>
      <vt:lpstr>parameter</vt:lpstr>
      <vt:lpstr>Parameter Berhasil</vt:lpstr>
      <vt:lpstr>Parameter gagal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2020-02-25T13:42:38Z</dcterms:created>
  <dcterms:modified xsi:type="dcterms:W3CDTF">2020-02-25T14:36:18Z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